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16392F-1A4A-4428-9C0F-3125F25AA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651332-BEE4-4DFB-A630-83452ED04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833ACE-C9FA-47E9-8764-D3322AE4A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5FBC-9CE1-490C-AD9C-E059958CB2F8}" type="datetimeFigureOut">
              <a:rPr lang="de-DE" smtClean="0"/>
              <a:t>28.05.2020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786E27-D874-4F5E-B987-F2076181F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9C6368-D0A1-48CA-84AD-30DAEABE3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DD7A-60FC-490F-837E-C9C965DC73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496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88547-90CB-471C-B4F3-525D3ADD1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8DA6F85-C180-4E55-B164-A9D2993E4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CC1502-F73A-48B6-9552-BF6EC348C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5FBC-9CE1-490C-AD9C-E059958CB2F8}" type="datetimeFigureOut">
              <a:rPr lang="de-DE" smtClean="0"/>
              <a:t>28.05.2020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232848-FCF0-46FF-ABA0-F3AC9242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FF7D53-945A-45B6-AC3A-706AB787A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DD7A-60FC-490F-837E-C9C965DC73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680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6EB38EF-5E97-4835-9E48-8018E3A0C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ED2B281-2ED9-4F2E-A830-AFBB04A6D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2CDEE2-B751-48BC-83F7-E135971A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5FBC-9CE1-490C-AD9C-E059958CB2F8}" type="datetimeFigureOut">
              <a:rPr lang="de-DE" smtClean="0"/>
              <a:t>28.05.2020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A91667-69E4-4345-902D-45F22ADCF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AE9443-2D11-470A-8081-66413AD3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DD7A-60FC-490F-837E-C9C965DC73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5195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576165-F3C0-4414-AF45-D662E49E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6F0936-3A17-4236-A83A-35A992492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4F7BFE-0698-4D5B-ACE5-F9DF4E15A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5FBC-9CE1-490C-AD9C-E059958CB2F8}" type="datetimeFigureOut">
              <a:rPr lang="de-DE" smtClean="0"/>
              <a:t>28.05.2020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853B9B-609C-47AA-9C4C-66998BB6E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10149E-2710-4DFE-B9A6-B0FFF8C2C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DD7A-60FC-490F-837E-C9C965DC73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22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D4B6B-A8A9-42BD-9AA0-E6C29C30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815C0C-EA20-492B-AD10-9FE97F2AC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D9EAD3-3C1F-462E-843F-306D0245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5FBC-9CE1-490C-AD9C-E059958CB2F8}" type="datetimeFigureOut">
              <a:rPr lang="de-DE" smtClean="0"/>
              <a:t>28.05.2020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1D7BF4-2939-4B27-9F48-823A9FB8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587515-95E2-4475-AD75-DE612B25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DD7A-60FC-490F-837E-C9C965DC73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985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4277B3-0203-45DE-8DA8-88BFE9BAF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610A25-D8AB-4224-A329-DB4F5A631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703D63-6DE4-4C23-8FA7-2D251A999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856BB64-5DEB-4886-BEB2-ECC6676E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5FBC-9CE1-490C-AD9C-E059958CB2F8}" type="datetimeFigureOut">
              <a:rPr lang="de-DE" smtClean="0"/>
              <a:t>28.05.2020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8909E3-371A-40E4-AEF1-B9962BBC0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DEF0E4-0245-415D-B7C2-3C0B39F47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DD7A-60FC-490F-837E-C9C965DC73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84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8E90D-64C8-4627-BD4B-D0DEF03E3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88D78E-04BF-4517-88A0-7E60D3B2A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1818D75-4276-4F75-BDD3-3394B7F66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DC78E47-2ED0-406A-B3D2-FCAFCED99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D4AAABB-7C37-4772-B1AB-42A12C12B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72D176E-0686-43F4-BB7B-61BA7F1C2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5FBC-9CE1-490C-AD9C-E059958CB2F8}" type="datetimeFigureOut">
              <a:rPr lang="de-DE" smtClean="0"/>
              <a:t>28.05.2020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FD78C63-66DD-4974-8753-4595CE3DB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8F341DD-8677-4F26-97DC-A164AF94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DD7A-60FC-490F-837E-C9C965DC73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92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48D61-ECD7-49D9-9167-DF2275CD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9B16FD8-BF42-48F5-8417-59EB4FC06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5FBC-9CE1-490C-AD9C-E059958CB2F8}" type="datetimeFigureOut">
              <a:rPr lang="de-DE" smtClean="0"/>
              <a:t>28.05.2020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10B869-51EF-4B15-AEE7-38BC2645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A7D3A3-7344-4BE4-B916-57A125361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DD7A-60FC-490F-837E-C9C965DC73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3191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588CD9-4735-4C5F-82D5-945ED309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5FBC-9CE1-490C-AD9C-E059958CB2F8}" type="datetimeFigureOut">
              <a:rPr lang="de-DE" smtClean="0"/>
              <a:t>28.05.2020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7FBA50-974B-480C-BBB7-E09A572F2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29FAC1-E25C-4BF9-BB85-735ED7A7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DD7A-60FC-490F-837E-C9C965DC73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890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A7803-021D-46C2-800B-C1F94F51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F2829E-4A6D-43F2-B063-9FFFB0C1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610329-9B2C-43B3-9E7C-773F7C96D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3FE5DF9-D45A-47CA-BF34-EF202205E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5FBC-9CE1-490C-AD9C-E059958CB2F8}" type="datetimeFigureOut">
              <a:rPr lang="de-DE" smtClean="0"/>
              <a:t>28.05.2020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CFCED8-A5E5-4880-B73E-D3129B71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0130C6-CA2A-4EDE-BCA8-90808492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DD7A-60FC-490F-837E-C9C965DC73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215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C6374-65A4-4F26-AFDB-52311ADF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C3242F5-D2D3-40DA-9EFB-8A1B3703B4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DDB033-BEDD-4B34-87A4-C6B5F629D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52287F-E452-41C5-8368-E5F2D5E9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5FBC-9CE1-490C-AD9C-E059958CB2F8}" type="datetimeFigureOut">
              <a:rPr lang="de-DE" smtClean="0"/>
              <a:t>28.05.2020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CBCB0C-D14B-4961-B7D1-1BC78EDBE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7B0CE1-0D90-4617-876A-47CEF981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ADD7A-60FC-490F-837E-C9C965DC73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799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C162D63-7ADC-4589-ADAD-0BB8C4F1A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7A4054-66B0-435B-B759-06549A4B6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E69661-3FDB-498E-8656-2C1463E75B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A5FBC-9CE1-490C-AD9C-E059958CB2F8}" type="datetimeFigureOut">
              <a:rPr lang="de-DE" smtClean="0"/>
              <a:t>28.05.2020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24638F-CDBE-4D2C-BD64-70FB87C8D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657AB0-027D-458C-A370-B760B79B5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ADD7A-60FC-490F-837E-C9C965DC73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62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6D99FEA-CEF9-4689-A780-AE98D047E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3" y="84841"/>
            <a:ext cx="2657475" cy="26574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8A9B096-8213-41B1-A20D-78B89F80B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7" r="13513"/>
          <a:stretch/>
        </p:blipFill>
        <p:spPr>
          <a:xfrm rot="16200000">
            <a:off x="5852670" y="1129743"/>
            <a:ext cx="5143500" cy="51435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77B5301-2574-46BD-91CA-A92485CB0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8" y="1129743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56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2ADD9C3-4753-4129-854C-ECFEAE635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476"/>
            <a:ext cx="12192000" cy="26641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498CC01-1F15-4AA8-84C2-042E1C6E8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4" b="19472"/>
          <a:stretch/>
        </p:blipFill>
        <p:spPr>
          <a:xfrm>
            <a:off x="1379620" y="607476"/>
            <a:ext cx="9432759" cy="27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17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DAD4793-0486-4FCE-BA7C-9E6C44D55C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81" b="30035"/>
          <a:stretch/>
        </p:blipFill>
        <p:spPr>
          <a:xfrm>
            <a:off x="1524000" y="1555423"/>
            <a:ext cx="9144000" cy="324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84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Kachel, Gregor</dc:creator>
  <cp:lastModifiedBy>Kachel, Gregor</cp:lastModifiedBy>
  <cp:revision>4</cp:revision>
  <dcterms:created xsi:type="dcterms:W3CDTF">2020-05-26T15:22:45Z</dcterms:created>
  <dcterms:modified xsi:type="dcterms:W3CDTF">2020-05-28T06:29:28Z</dcterms:modified>
</cp:coreProperties>
</file>